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12.03.2021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12.03.2021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12.03.2021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12.03.2021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12.03.2021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12.03.2021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12.03.2021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12.03.2021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12.03.2021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12.03.2021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12.03.2021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12.03.2021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Gömülü Fonksiyonlar, </a:t>
            </a:r>
            <a:r>
              <a:rPr lang="tr-TR" dirty="0" err="1"/>
              <a:t>Rekürsif</a:t>
            </a:r>
            <a:r>
              <a:rPr lang="tr-TR" dirty="0"/>
              <a:t> fonksiyonlar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Random</a:t>
            </a:r>
            <a:r>
              <a:rPr lang="tr-TR" dirty="0"/>
              <a:t> faydalı fonksiyonlar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Shuffle</a:t>
            </a:r>
            <a:r>
              <a:rPr lang="tr-TR" dirty="0"/>
              <a:t> , </a:t>
            </a:r>
            <a:r>
              <a:rPr lang="tr-TR" dirty="0" err="1"/>
              <a:t>choice</a:t>
            </a:r>
            <a:r>
              <a:rPr lang="tr-TR" dirty="0"/>
              <a:t>, </a:t>
            </a:r>
            <a:r>
              <a:rPr lang="tr-TR" dirty="0" err="1"/>
              <a:t>sample</a:t>
            </a:r>
            <a:endParaRPr lang="tr-TR" dirty="0"/>
          </a:p>
          <a:p>
            <a:r>
              <a:rPr lang="tr-TR" dirty="0" err="1"/>
              <a:t>Choice</a:t>
            </a:r>
            <a:r>
              <a:rPr lang="tr-TR" dirty="0"/>
              <a:t> listeden tek bir elemanı rastgele seçer.</a:t>
            </a:r>
          </a:p>
          <a:p>
            <a:r>
              <a:rPr lang="tr-TR" dirty="0" err="1"/>
              <a:t>Sample</a:t>
            </a:r>
            <a:r>
              <a:rPr lang="tr-TR" dirty="0"/>
              <a:t> ise parametre sayısı olarak verilen kadar rastgele eleman seçer.</a:t>
            </a:r>
          </a:p>
          <a:p>
            <a:r>
              <a:rPr lang="tr-TR" dirty="0" err="1"/>
              <a:t>Shuffle</a:t>
            </a:r>
            <a:r>
              <a:rPr lang="tr-TR" dirty="0"/>
              <a:t> elemanları karıştırır. Örneğin bir sınav otomasyonunda soruların herkese karışık sırada getirilmesi için kullanılabilir.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98" y="3787559"/>
            <a:ext cx="2407546" cy="173153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6" y="3787559"/>
            <a:ext cx="2161490" cy="17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işlemleri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Her </a:t>
            </a:r>
            <a:r>
              <a:rPr lang="tr-TR" dirty="0" err="1"/>
              <a:t>string</a:t>
            </a:r>
            <a:r>
              <a:rPr lang="tr-TR" dirty="0"/>
              <a:t> bir karakter dizisidir ve </a:t>
            </a:r>
            <a:r>
              <a:rPr lang="tr-TR" dirty="0" err="1"/>
              <a:t>mutable</a:t>
            </a:r>
            <a:r>
              <a:rPr lang="tr-TR" dirty="0"/>
              <a:t> nesnelerdir. Dolayısı ile doğrudan </a:t>
            </a:r>
            <a:r>
              <a:rPr lang="tr-TR" dirty="0" err="1"/>
              <a:t>itere</a:t>
            </a:r>
            <a:r>
              <a:rPr lang="tr-TR" dirty="0"/>
              <a:t> edilebilirler. İndislerin 0 dan başladığını unutmayalım.</a:t>
            </a:r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01" y="3743324"/>
            <a:ext cx="3648835" cy="19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işlemleri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Stringleri</a:t>
            </a:r>
            <a:r>
              <a:rPr lang="tr-TR" dirty="0"/>
              <a:t> bölmek. </a:t>
            </a:r>
            <a:r>
              <a:rPr lang="tr-TR" dirty="0" err="1"/>
              <a:t>Stringlerden</a:t>
            </a:r>
            <a:r>
              <a:rPr lang="tr-TR" dirty="0"/>
              <a:t> (Listeler içinde aynı şey geçerlidir) : ile belirli aralıkları parçalayabiliriz.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2381249"/>
            <a:ext cx="6300804" cy="31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63718" cy="4601183"/>
          </a:xfrm>
        </p:spPr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manipülasyonu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Büyük/küçük dönüşümü, boşluk veya özel karakter kaldırma, değiştirme, bölme (</a:t>
            </a:r>
            <a:r>
              <a:rPr lang="tr-TR" dirty="0" err="1"/>
              <a:t>split</a:t>
            </a:r>
            <a:r>
              <a:rPr lang="tr-TR" dirty="0"/>
              <a:t>) ve birleştirme (</a:t>
            </a:r>
            <a:r>
              <a:rPr lang="tr-TR" dirty="0" err="1"/>
              <a:t>join</a:t>
            </a:r>
            <a:r>
              <a:rPr lang="tr-TR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05" y="2090928"/>
            <a:ext cx="3343275" cy="2667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04" y="4828413"/>
            <a:ext cx="3388659" cy="5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Math modülü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Bazı sık kullanılabilecek fonksiyonlar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710098"/>
            <a:ext cx="5105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Locale</a:t>
            </a:r>
            <a:r>
              <a:rPr lang="tr-TR" dirty="0"/>
              <a:t> modülü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Dil ve tarih gibi bazı nesnelerin yerelleştirilmesini sağlar. Bu örneği </a:t>
            </a:r>
            <a:r>
              <a:rPr lang="tr-TR" dirty="0" err="1"/>
              <a:t>Jupyter</a:t>
            </a:r>
            <a:r>
              <a:rPr lang="tr-TR" dirty="0"/>
              <a:t> </a:t>
            </a:r>
            <a:r>
              <a:rPr lang="tr-TR" dirty="0" err="1"/>
              <a:t>labta</a:t>
            </a:r>
            <a:r>
              <a:rPr lang="tr-TR" dirty="0"/>
              <a:t> yapmış olduk.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424428"/>
            <a:ext cx="3990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Kullanıcıdan girdi alma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input</a:t>
            </a:r>
            <a:r>
              <a:rPr lang="tr-TR" dirty="0"/>
              <a:t>() komutu ile alınır ancak girdiler </a:t>
            </a:r>
            <a:r>
              <a:rPr lang="tr-TR" dirty="0" err="1"/>
              <a:t>string</a:t>
            </a:r>
            <a:r>
              <a:rPr lang="tr-TR" dirty="0"/>
              <a:t> olarak yorumlanır sayısal işlemlerde kullanmak için tip dönüşümüne ihtiyaç vardır.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51032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Ödev ve alıştırmalar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Aşağıdaki alıştırmaları bir dahaki derse kadar yapalım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tr-TR" dirty="0"/>
              <a:t>En az bir büyük harf, en az bir küçük harf, en az 8 karakter </a:t>
            </a:r>
            <a:r>
              <a:rPr lang="tr-TR" dirty="0" err="1"/>
              <a:t>alfanumerik</a:t>
            </a:r>
            <a:r>
              <a:rPr lang="tr-TR" dirty="0"/>
              <a:t> bir şifre oluşturma politikasına göre rastgele şifre üreten bir program yazınız.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tr-TR" dirty="0"/>
              <a:t>Rastgele şifreler belirleyerek yada üreterek 1.maddede ki kriterlere uymayan </a:t>
            </a:r>
            <a:r>
              <a:rPr lang="tr-TR"/>
              <a:t>şifreleri belirleyiniz.</a:t>
            </a:r>
            <a:endParaRPr lang="tr-TR" dirty="0"/>
          </a:p>
          <a:p>
            <a:pPr marL="457200" indent="-457200" algn="just">
              <a:buFont typeface="+mj-lt"/>
              <a:buAutoNum type="arabicPeriod"/>
            </a:pPr>
            <a:r>
              <a:rPr lang="tr-TR" dirty="0"/>
              <a:t>Konsoldan oynanan bir sayısal-loto programı geliştirin. Programın tuttuğu ile bizim girdiğimiz sayıdan kaç tanesi tutacak.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tr-TR" dirty="0"/>
              <a:t>Konsoldan oynanacak adam-asmaca oyunu geliştiriniz. Kelime havuzunu liste olarak tanımlayıp başlangıçta uzunluğa göre 3-4 harfi rastgele kullanıcıya vererek gerisini kullanıcının girmesini sağlayın.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69946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D7BED27-5FED-1146-94A8-965B9F26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 kütüphanesi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B6B7A8-9912-E04A-A44F-A4B93F148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Kütüphaneleri eklemek için </a:t>
            </a:r>
            <a:r>
              <a:rPr lang="tr-TR" b="1" dirty="0" err="1"/>
              <a:t>import</a:t>
            </a:r>
            <a:r>
              <a:rPr lang="tr-TR" dirty="0"/>
              <a:t> </a:t>
            </a:r>
            <a:r>
              <a:rPr lang="tr-TR" b="1" i="1" dirty="0" err="1"/>
              <a:t>kütüphane_ismi</a:t>
            </a:r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9464F45-3DCE-D946-B49A-BC529F33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1522177-A415-E647-ACA9-FE221279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710291"/>
            <a:ext cx="6781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4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8DD154-1A36-0D40-A681-3CEA4239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 kütüphanesi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079A23-163E-7740-94AE-65AAE7BD0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time.gmtime</a:t>
            </a:r>
            <a:r>
              <a:rPr lang="tr-TR" dirty="0"/>
              <a:t>()</a:t>
            </a:r>
          </a:p>
          <a:p>
            <a:pPr marL="0" indent="0">
              <a:buNone/>
            </a:pPr>
            <a:r>
              <a:rPr lang="tr-TR" dirty="0"/>
              <a:t>Zamanı verir, diğer parametrelerine . Koyarak erişebiliriz.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time.time</a:t>
            </a:r>
            <a:r>
              <a:rPr lang="tr-TR" dirty="0"/>
              <a:t>()</a:t>
            </a:r>
          </a:p>
          <a:p>
            <a:pPr marL="0" indent="0">
              <a:buNone/>
            </a:pPr>
            <a:r>
              <a:rPr lang="tr-TR" dirty="0" err="1"/>
              <a:t>Bailangıç</a:t>
            </a:r>
            <a:r>
              <a:rPr lang="tr-TR" dirty="0"/>
              <a:t> zamanından, şu ana kadar geçen süreyi verir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Başlangıç zamanı ney? </a:t>
            </a:r>
            <a:r>
              <a:rPr lang="tr-TR" b="1" dirty="0" err="1"/>
              <a:t>time.gmtime</a:t>
            </a:r>
            <a:r>
              <a:rPr lang="tr-TR" b="1" dirty="0"/>
              <a:t>(0)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31F56DB-90A0-864C-9163-6BD6AFDB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03787C0-7063-F84C-B05D-52A0E264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16543"/>
            <a:ext cx="6731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9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5B29A50-CA84-FA4E-9CB6-3C3DEC5F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Zamanı manipüle etmek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87D13D-B276-9042-A2C7-136D15B0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Aşağıdaki programın ne işe yarayacağını düşünelim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498030E-B47C-0F4E-84D4-FF7EE8D6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05382E9-0A12-B243-91CF-E730E1BC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058886"/>
            <a:ext cx="2095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6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205B71-3894-2E42-B444-D4B13D81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Zamana formatlı yazmak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AADF6C-899E-EB4C-9259-8A45D3F2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time.asctime</a:t>
            </a:r>
            <a:r>
              <a:rPr lang="tr-TR" dirty="0"/>
              <a:t>(</a:t>
            </a:r>
            <a:r>
              <a:rPr lang="tr-TR" dirty="0" err="1"/>
              <a:t>time.localtime</a:t>
            </a:r>
            <a:r>
              <a:rPr lang="tr-TR" dirty="0"/>
              <a:t>())</a:t>
            </a:r>
          </a:p>
          <a:p>
            <a:endParaRPr lang="tr-TR" dirty="0"/>
          </a:p>
          <a:p>
            <a:r>
              <a:rPr lang="tr-TR" dirty="0" err="1"/>
              <a:t>time.strftime</a:t>
            </a:r>
            <a:r>
              <a:rPr lang="tr-TR" dirty="0"/>
              <a:t>(‘%c’)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0567159-C97C-C240-997D-17ADDC10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359F01-5522-2B4F-A534-762DEAC1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822046"/>
            <a:ext cx="6543221" cy="31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3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time.slep</a:t>
            </a:r>
            <a:r>
              <a:rPr lang="tr-TR" dirty="0"/>
              <a:t>()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Parametre olarak saniye cinsinden değer alır, programın duraklatılmasını sağlar, gömülü sistemlerde işe yarayabilir.</a:t>
            </a:r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29" y="3615395"/>
            <a:ext cx="2744437" cy="17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Random</a:t>
            </a:r>
            <a:r>
              <a:rPr lang="tr-TR" dirty="0"/>
              <a:t> kütüphanesi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Varsayılan olarak bu komut 0 ile 1 arasında rastgele bir sayı üretir. 1 dahil değildir.</a:t>
            </a:r>
          </a:p>
          <a:p>
            <a:r>
              <a:rPr lang="tr-TR" dirty="0"/>
              <a:t>Örnek: Sadece bu fonksiyonu kullanarak istenilen a-b aralığında tam sayı üretmeye çalışalım?</a:t>
            </a:r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4109229"/>
            <a:ext cx="3394073" cy="14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3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Random</a:t>
            </a:r>
            <a:r>
              <a:rPr lang="tr-TR" dirty="0"/>
              <a:t> kütüphanesi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Random</a:t>
            </a:r>
            <a:r>
              <a:rPr lang="tr-TR" dirty="0"/>
              <a:t> kütüphanesinde tam sayı üretme ile ilgili fonksiyonlar mevcuttur ancak biraz kodlama ile başka fonksiyon öğrenmeye gerek kalmadan yapmak mümkündür. </a:t>
            </a:r>
            <a:r>
              <a:rPr lang="tr-TR" b="1" dirty="0"/>
              <a:t>(</a:t>
            </a:r>
            <a:r>
              <a:rPr lang="tr-TR" b="1" dirty="0" err="1"/>
              <a:t>int</a:t>
            </a:r>
            <a:r>
              <a:rPr lang="tr-TR" b="1" dirty="0"/>
              <a:t>) </a:t>
            </a:r>
            <a:r>
              <a:rPr lang="tr-TR" dirty="0"/>
              <a:t>kullanımı tip dönüşümü yapmaktadır.</a:t>
            </a:r>
          </a:p>
          <a:p>
            <a:r>
              <a:rPr lang="tr-TR" dirty="0"/>
              <a:t>Pratik olarak </a:t>
            </a:r>
            <a:r>
              <a:rPr lang="tr-TR" b="1" dirty="0" err="1"/>
              <a:t>random.randint</a:t>
            </a:r>
            <a:r>
              <a:rPr lang="tr-TR" b="1" dirty="0"/>
              <a:t>(</a:t>
            </a:r>
            <a:r>
              <a:rPr lang="tr-TR" b="1" dirty="0" err="1"/>
              <a:t>a,b</a:t>
            </a:r>
            <a:r>
              <a:rPr lang="tr-TR" dirty="0"/>
              <a:t>) aynı işi yapar.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793570"/>
            <a:ext cx="4455339" cy="25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Random</a:t>
            </a:r>
            <a:r>
              <a:rPr lang="tr-TR" dirty="0"/>
              <a:t> kütüphanesi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Diğer fonksiyonlar için </a:t>
            </a:r>
            <a:r>
              <a:rPr lang="tr-TR" b="1" dirty="0" err="1"/>
              <a:t>dir</a:t>
            </a:r>
            <a:r>
              <a:rPr lang="tr-TR" b="1" dirty="0"/>
              <a:t>(</a:t>
            </a:r>
            <a:r>
              <a:rPr lang="tr-TR" b="1" dirty="0" err="1"/>
              <a:t>random</a:t>
            </a:r>
            <a:r>
              <a:rPr lang="tr-TR" b="1" dirty="0"/>
              <a:t>)</a:t>
            </a:r>
            <a:r>
              <a:rPr lang="tr-TR" dirty="0"/>
              <a:t> diyerek yardım alabiliriz.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698687"/>
            <a:ext cx="50577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09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384</TotalTime>
  <Words>475</Words>
  <Application>Microsoft Macintosh PowerPoint</Application>
  <PresentationFormat>Geniş ekran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Calibri</vt:lpstr>
      <vt:lpstr>Corbel</vt:lpstr>
      <vt:lpstr>Wingdings 2</vt:lpstr>
      <vt:lpstr>Çerçeve</vt:lpstr>
      <vt:lpstr>Python Programlama Dili</vt:lpstr>
      <vt:lpstr>Time kütüphanesi</vt:lpstr>
      <vt:lpstr>Time kütüphanesi</vt:lpstr>
      <vt:lpstr>Zamanı manipüle etmek</vt:lpstr>
      <vt:lpstr>Zamana formatlı yazmak</vt:lpstr>
      <vt:lpstr>time.slep()</vt:lpstr>
      <vt:lpstr>Random kütüphanesi</vt:lpstr>
      <vt:lpstr>Random kütüphanesi</vt:lpstr>
      <vt:lpstr>Random kütüphanesi</vt:lpstr>
      <vt:lpstr>Random faydalı fonksiyonlar</vt:lpstr>
      <vt:lpstr>String işlemleri</vt:lpstr>
      <vt:lpstr>String işlemleri</vt:lpstr>
      <vt:lpstr>String manipülasyonu</vt:lpstr>
      <vt:lpstr>Math modülü</vt:lpstr>
      <vt:lpstr>Locale modülü</vt:lpstr>
      <vt:lpstr>Kullanıcıdan girdi alma</vt:lpstr>
      <vt:lpstr>Ödev ve alıştırmalar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52</cp:revision>
  <dcterms:created xsi:type="dcterms:W3CDTF">2018-02-26T11:13:50Z</dcterms:created>
  <dcterms:modified xsi:type="dcterms:W3CDTF">2021-03-12T07:48:58Z</dcterms:modified>
</cp:coreProperties>
</file>